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064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20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230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335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96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85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76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3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25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967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46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4168-7BD1-4DE0-A10B-675D36698EC4}" type="datetimeFigureOut">
              <a:rPr lang="th-TH" smtClean="0"/>
              <a:t>01/03/67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F97A-8BBA-4A6E-A3D1-9FC903796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245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1E4D0356-2889-E7A6-E6A2-D3DEFC4475BB}"/>
              </a:ext>
            </a:extLst>
          </p:cNvPr>
          <p:cNvSpPr txBox="1"/>
          <p:nvPr/>
        </p:nvSpPr>
        <p:spPr>
          <a:xfrm>
            <a:off x="7798174" y="1140199"/>
            <a:ext cx="4204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th-TH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MaHaNiYom BAO OT" panose="02000000000000000000" pitchFamily="50" charset="0"/>
                <a:ea typeface="LINE Seed Sans TH" panose="020B0303020203020204" pitchFamily="34" charset="-34"/>
                <a:cs typeface="Layiji MaHaNiYom BAO OT" panose="02000000000000000000" pitchFamily="50" charset="0"/>
              </a:rPr>
              <a:t>รหัสบทความ</a:t>
            </a:r>
            <a:endParaRPr lang="th-TH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yiji MaHaNiYom BAO OT" panose="02000000000000000000" pitchFamily="50" charset="0"/>
              <a:ea typeface="LINE Seed Sans TH" panose="020B0303020203020204" pitchFamily="34" charset="-34"/>
              <a:cs typeface="Layiji MaHaNiYom BAO OT" panose="02000000000000000000" pitchFamily="50" charset="0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E842E68C-3DA2-027E-BD37-A8D8675B6A36}"/>
              </a:ext>
            </a:extLst>
          </p:cNvPr>
          <p:cNvSpPr txBox="1"/>
          <p:nvPr/>
        </p:nvSpPr>
        <p:spPr>
          <a:xfrm>
            <a:off x="1237129" y="3723946"/>
            <a:ext cx="102466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th-TH" sz="3200" b="1" dirty="0">
                <a:solidFill>
                  <a:prstClr val="black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ชื่อ/หน่วยงาน ผู้นำเสนอและคณะ</a:t>
            </a:r>
          </a:p>
          <a:p>
            <a:pPr algn="r" defTabSz="914400"/>
            <a:r>
              <a:rPr lang="th-TH" sz="3200" b="1" dirty="0">
                <a:solidFill>
                  <a:prstClr val="black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อีเมล และเบอร์โทรติดต่อ</a:t>
            </a:r>
            <a:endParaRPr lang="th-TH" sz="7200" b="1" dirty="0">
              <a:solidFill>
                <a:srgbClr val="0070C0"/>
              </a:solidFill>
              <a:latin typeface="LINE Seed Sans TH" panose="020B0303020203020204" pitchFamily="34" charset="-34"/>
              <a:ea typeface="LINE Seed Sans TH" panose="020B0303020203020204" pitchFamily="34" charset="-34"/>
              <a:cs typeface="LINE Seed Sans TH" panose="020B0303020203020204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D759C881-DBF9-8C3C-3B10-6EE452C05E73}"/>
              </a:ext>
            </a:extLst>
          </p:cNvPr>
          <p:cNvSpPr txBox="1"/>
          <p:nvPr/>
        </p:nvSpPr>
        <p:spPr>
          <a:xfrm>
            <a:off x="1138518" y="2228671"/>
            <a:ext cx="10345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th-TH" sz="3600" b="1" dirty="0">
                <a:solidFill>
                  <a:srgbClr val="0070C0"/>
                </a:solidFill>
                <a:latin typeface="Layiji MaHaNiYom BAO" panose="02000000000000000000" pitchFamily="2" charset="0"/>
                <a:ea typeface="LINE Seed Sans TH" panose="020B0303020203020204" pitchFamily="34" charset="-34"/>
                <a:cs typeface="Layiji MaHaNiYom BAO" panose="02000000000000000000" pitchFamily="2" charset="0"/>
              </a:rPr>
              <a:t>ชื่อบทความ (ภาษาไทย)</a:t>
            </a:r>
          </a:p>
          <a:p>
            <a:pPr defTabSz="914400"/>
            <a:r>
              <a:rPr lang="th-TH" sz="3600" b="1" dirty="0">
                <a:solidFill>
                  <a:srgbClr val="0070C0"/>
                </a:solidFill>
                <a:latin typeface="Layiji MaHaNiYom BAO" panose="02000000000000000000" pitchFamily="2" charset="0"/>
                <a:ea typeface="LINE Seed Sans TH" panose="020B0303020203020204" pitchFamily="34" charset="-34"/>
                <a:cs typeface="Layiji MaHaNiYom BAO" panose="02000000000000000000" pitchFamily="2" charset="0"/>
              </a:rPr>
              <a:t>ภาษาอังกฤษ</a:t>
            </a:r>
            <a:endParaRPr lang="th-TH" sz="5400" b="1" dirty="0">
              <a:solidFill>
                <a:srgbClr val="0070C0"/>
              </a:solidFill>
              <a:latin typeface="Layiji MaHaNiYom BAO" panose="02000000000000000000" pitchFamily="2" charset="0"/>
              <a:ea typeface="LINE Seed Sans TH" panose="020B0303020203020204" pitchFamily="34" charset="-34"/>
              <a:cs typeface="Layiji MaHaNiYom BA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91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EAC8204-33A2-552A-3912-616537817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847" y="1515035"/>
            <a:ext cx="9345706" cy="695606"/>
          </a:xfrm>
        </p:spPr>
        <p:txBody>
          <a:bodyPr>
            <a:normAutofit fontScale="90000"/>
          </a:bodyPr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1F4D996-BD5D-2FDE-AD5F-934055D1E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259" y="2483223"/>
            <a:ext cx="8332694" cy="3182751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7358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4CD43EB-116E-84E0-7991-7B31EDCC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729" y="1541929"/>
            <a:ext cx="9121588" cy="695606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5BB38F9-BCAC-DDFB-662A-C289BECC0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658" y="2537011"/>
            <a:ext cx="9157447" cy="2644869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419070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211</TotalTime>
  <Words>20</Words>
  <Application>Microsoft Office PowerPoint</Application>
  <PresentationFormat>แบบจอกว้าง</PresentationFormat>
  <Paragraphs>5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Layiji MaHaNiYom BAO</vt:lpstr>
      <vt:lpstr>Layiji MaHaNiYom BAO OT</vt:lpstr>
      <vt:lpstr>LINE Seed Sans TH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กมลชนก รุ่งระวี</cp:lastModifiedBy>
  <cp:revision>10</cp:revision>
  <dcterms:created xsi:type="dcterms:W3CDTF">2018-10-12T03:17:33Z</dcterms:created>
  <dcterms:modified xsi:type="dcterms:W3CDTF">2024-03-01T03:40:25Z</dcterms:modified>
</cp:coreProperties>
</file>